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62" r:id="rId3"/>
    <p:sldId id="267" r:id="rId4"/>
    <p:sldId id="263" r:id="rId5"/>
    <p:sldId id="265" r:id="rId6"/>
    <p:sldId id="266" r:id="rId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20304F3-8F12-4E83-A9F0-EC41B2D4E084}" v="24" dt="2024-10-08T12:45:56.4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5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bio Castilha" userId="1849355d5f1e4073" providerId="LiveId" clId="{220304F3-8F12-4E83-A9F0-EC41B2D4E084}"/>
    <pc:docChg chg="undo custSel addSld delSld modSld">
      <pc:chgData name="Fabio Castilha" userId="1849355d5f1e4073" providerId="LiveId" clId="{220304F3-8F12-4E83-A9F0-EC41B2D4E084}" dt="2024-10-08T12:46:07.267" v="51" actId="47"/>
      <pc:docMkLst>
        <pc:docMk/>
      </pc:docMkLst>
      <pc:sldChg chg="addSp delSp modSp mod setClrOvrMap">
        <pc:chgData name="Fabio Castilha" userId="1849355d5f1e4073" providerId="LiveId" clId="{220304F3-8F12-4E83-A9F0-EC41B2D4E084}" dt="2024-09-24T12:31:59.851" v="18" actId="478"/>
        <pc:sldMkLst>
          <pc:docMk/>
          <pc:sldMk cId="2939478441" sldId="256"/>
        </pc:sldMkLst>
        <pc:spChg chg="mod">
          <ac:chgData name="Fabio Castilha" userId="1849355d5f1e4073" providerId="LiveId" clId="{220304F3-8F12-4E83-A9F0-EC41B2D4E084}" dt="2024-09-23T17:34:55.881" v="7" actId="26606"/>
          <ac:spMkLst>
            <pc:docMk/>
            <pc:sldMk cId="2939478441" sldId="256"/>
            <ac:spMk id="2" creationId="{2E08DA71-880D-4302-AD7D-4D71662EF82C}"/>
          </ac:spMkLst>
        </pc:spChg>
        <pc:spChg chg="mod">
          <ac:chgData name="Fabio Castilha" userId="1849355d5f1e4073" providerId="LiveId" clId="{220304F3-8F12-4E83-A9F0-EC41B2D4E084}" dt="2024-09-23T17:34:55.881" v="7" actId="26606"/>
          <ac:spMkLst>
            <pc:docMk/>
            <pc:sldMk cId="2939478441" sldId="256"/>
            <ac:spMk id="3" creationId="{7FFED3B7-B9B9-4031-94B5-9693899FDB0B}"/>
          </ac:spMkLst>
        </pc:spChg>
        <pc:spChg chg="add del">
          <ac:chgData name="Fabio Castilha" userId="1849355d5f1e4073" providerId="LiveId" clId="{220304F3-8F12-4E83-A9F0-EC41B2D4E084}" dt="2024-09-23T17:34:55.881" v="7" actId="26606"/>
          <ac:spMkLst>
            <pc:docMk/>
            <pc:sldMk cId="2939478441" sldId="256"/>
            <ac:spMk id="14" creationId="{AF2F604E-43BE-4DC3-B983-E071523364F8}"/>
          </ac:spMkLst>
        </pc:spChg>
        <pc:spChg chg="add del">
          <ac:chgData name="Fabio Castilha" userId="1849355d5f1e4073" providerId="LiveId" clId="{220304F3-8F12-4E83-A9F0-EC41B2D4E084}" dt="2024-09-23T17:34:55.881" v="7" actId="26606"/>
          <ac:spMkLst>
            <pc:docMk/>
            <pc:sldMk cId="2939478441" sldId="256"/>
            <ac:spMk id="15" creationId="{6CCA5F87-1D1E-45CB-8D83-FC7EEFAD9935}"/>
          </ac:spMkLst>
        </pc:spChg>
        <pc:spChg chg="add del">
          <ac:chgData name="Fabio Castilha" userId="1849355d5f1e4073" providerId="LiveId" clId="{220304F3-8F12-4E83-A9F0-EC41B2D4E084}" dt="2024-09-23T17:34:55.881" v="7" actId="26606"/>
          <ac:spMkLst>
            <pc:docMk/>
            <pc:sldMk cId="2939478441" sldId="256"/>
            <ac:spMk id="16" creationId="{08C9B587-E65E-4B52-B37C-ABEBB6E87928}"/>
          </ac:spMkLst>
        </pc:spChg>
        <pc:spChg chg="add del">
          <ac:chgData name="Fabio Castilha" userId="1849355d5f1e4073" providerId="LiveId" clId="{220304F3-8F12-4E83-A9F0-EC41B2D4E084}" dt="2024-09-23T17:34:55.881" v="7" actId="26606"/>
          <ac:spMkLst>
            <pc:docMk/>
            <pc:sldMk cId="2939478441" sldId="256"/>
            <ac:spMk id="17" creationId="{7CCFC2C6-6238-4A2F-93DE-2ADF74AF635E}"/>
          </ac:spMkLst>
        </pc:spChg>
        <pc:spChg chg="add del">
          <ac:chgData name="Fabio Castilha" userId="1849355d5f1e4073" providerId="LiveId" clId="{220304F3-8F12-4E83-A9F0-EC41B2D4E084}" dt="2024-09-23T17:34:55.865" v="6" actId="26606"/>
          <ac:spMkLst>
            <pc:docMk/>
            <pc:sldMk cId="2939478441" sldId="256"/>
            <ac:spMk id="22" creationId="{06DA9DF9-31F7-4056-B42E-878CC92417B8}"/>
          </ac:spMkLst>
        </pc:spChg>
        <pc:spChg chg="add">
          <ac:chgData name="Fabio Castilha" userId="1849355d5f1e4073" providerId="LiveId" clId="{220304F3-8F12-4E83-A9F0-EC41B2D4E084}" dt="2024-09-23T17:34:55.881" v="7" actId="26606"/>
          <ac:spMkLst>
            <pc:docMk/>
            <pc:sldMk cId="2939478441" sldId="256"/>
            <ac:spMk id="24" creationId="{F49775AF-8896-43EE-92C6-83497D6DC56F}"/>
          </ac:spMkLst>
        </pc:spChg>
        <pc:spChg chg="add">
          <ac:chgData name="Fabio Castilha" userId="1849355d5f1e4073" providerId="LiveId" clId="{220304F3-8F12-4E83-A9F0-EC41B2D4E084}" dt="2024-09-23T17:34:55.881" v="7" actId="26606"/>
          <ac:spMkLst>
            <pc:docMk/>
            <pc:sldMk cId="2939478441" sldId="256"/>
            <ac:spMk id="25" creationId="{9B7AD9F6-8CE7-4299-8FC6-328F4DCD3FF9}"/>
          </ac:spMkLst>
        </pc:spChg>
        <pc:picChg chg="del">
          <ac:chgData name="Fabio Castilha" userId="1849355d5f1e4073" providerId="LiveId" clId="{220304F3-8F12-4E83-A9F0-EC41B2D4E084}" dt="2024-09-23T17:34:31.126" v="0" actId="478"/>
          <ac:picMkLst>
            <pc:docMk/>
            <pc:sldMk cId="2939478441" sldId="256"/>
            <ac:picMk id="5" creationId="{8E922BC1-DA9A-974F-2E3F-083495CB99AE}"/>
          </ac:picMkLst>
        </pc:picChg>
        <pc:picChg chg="add mod">
          <ac:chgData name="Fabio Castilha" userId="1849355d5f1e4073" providerId="LiveId" clId="{220304F3-8F12-4E83-A9F0-EC41B2D4E084}" dt="2024-09-23T17:34:55.881" v="7" actId="26606"/>
          <ac:picMkLst>
            <pc:docMk/>
            <pc:sldMk cId="2939478441" sldId="256"/>
            <ac:picMk id="6" creationId="{625216F5-5693-15D5-B31D-F204F5B09ACD}"/>
          </ac:picMkLst>
        </pc:picChg>
        <pc:picChg chg="del ord">
          <ac:chgData name="Fabio Castilha" userId="1849355d5f1e4073" providerId="LiveId" clId="{220304F3-8F12-4E83-A9F0-EC41B2D4E084}" dt="2024-09-24T12:31:59.851" v="18" actId="478"/>
          <ac:picMkLst>
            <pc:docMk/>
            <pc:sldMk cId="2939478441" sldId="256"/>
            <ac:picMk id="7" creationId="{85E63690-3D62-AD70-BCAF-5BA21EAAEED1}"/>
          </ac:picMkLst>
        </pc:picChg>
      </pc:sldChg>
      <pc:sldChg chg="addSp delSp modSp del mod">
        <pc:chgData name="Fabio Castilha" userId="1849355d5f1e4073" providerId="LiveId" clId="{220304F3-8F12-4E83-A9F0-EC41B2D4E084}" dt="2024-10-08T12:46:07.267" v="51" actId="47"/>
        <pc:sldMkLst>
          <pc:docMk/>
          <pc:sldMk cId="2271605838" sldId="257"/>
        </pc:sldMkLst>
        <pc:spChg chg="del">
          <ac:chgData name="Fabio Castilha" userId="1849355d5f1e4073" providerId="LiveId" clId="{220304F3-8F12-4E83-A9F0-EC41B2D4E084}" dt="2024-10-08T12:44:56.075" v="20"/>
          <ac:spMkLst>
            <pc:docMk/>
            <pc:sldMk cId="2271605838" sldId="257"/>
            <ac:spMk id="4" creationId="{E2D0663B-DBF5-8FAF-A663-307141D0715F}"/>
          </ac:spMkLst>
        </pc:spChg>
        <pc:spChg chg="add del mod">
          <ac:chgData name="Fabio Castilha" userId="1849355d5f1e4073" providerId="LiveId" clId="{220304F3-8F12-4E83-A9F0-EC41B2D4E084}" dt="2024-10-08T12:45:02.472" v="25"/>
          <ac:spMkLst>
            <pc:docMk/>
            <pc:sldMk cId="2271605838" sldId="257"/>
            <ac:spMk id="7" creationId="{1BA46F6D-C655-C58D-A719-3122856813C2}"/>
          </ac:spMkLst>
        </pc:spChg>
        <pc:picChg chg="add del mod">
          <ac:chgData name="Fabio Castilha" userId="1849355d5f1e4073" providerId="LiveId" clId="{220304F3-8F12-4E83-A9F0-EC41B2D4E084}" dt="2024-10-08T12:44:59.856" v="24" actId="478"/>
          <ac:picMkLst>
            <pc:docMk/>
            <pc:sldMk cId="2271605838" sldId="257"/>
            <ac:picMk id="5" creationId="{3F013046-3C67-24AC-1B52-6F371AA3E9DA}"/>
          </ac:picMkLst>
        </pc:picChg>
        <pc:picChg chg="add mod">
          <ac:chgData name="Fabio Castilha" userId="1849355d5f1e4073" providerId="LiveId" clId="{220304F3-8F12-4E83-A9F0-EC41B2D4E084}" dt="2024-10-08T12:45:08.457" v="29" actId="1076"/>
          <ac:picMkLst>
            <pc:docMk/>
            <pc:sldMk cId="2271605838" sldId="257"/>
            <ac:picMk id="9" creationId="{3BCCD294-589E-9677-9FD1-013E43BDC004}"/>
          </ac:picMkLst>
        </pc:picChg>
        <pc:picChg chg="add del">
          <ac:chgData name="Fabio Castilha" userId="1849355d5f1e4073" providerId="LiveId" clId="{220304F3-8F12-4E83-A9F0-EC41B2D4E084}" dt="2024-09-23T17:36:48.031" v="9" actId="478"/>
          <ac:picMkLst>
            <pc:docMk/>
            <pc:sldMk cId="2271605838" sldId="257"/>
            <ac:picMk id="1026" creationId="{E6A26840-5082-0009-1D02-51D1C9EE799D}"/>
          </ac:picMkLst>
        </pc:picChg>
        <pc:picChg chg="del">
          <ac:chgData name="Fabio Castilha" userId="1849355d5f1e4073" providerId="LiveId" clId="{220304F3-8F12-4E83-A9F0-EC41B2D4E084}" dt="2024-10-08T12:44:51.872" v="19" actId="478"/>
          <ac:picMkLst>
            <pc:docMk/>
            <pc:sldMk cId="2271605838" sldId="257"/>
            <ac:picMk id="2050" creationId="{39659643-68A7-4D69-FD7F-517B1E5481E1}"/>
          </ac:picMkLst>
        </pc:picChg>
      </pc:sldChg>
      <pc:sldChg chg="addSp delSp modSp mod">
        <pc:chgData name="Fabio Castilha" userId="1849355d5f1e4073" providerId="LiveId" clId="{220304F3-8F12-4E83-A9F0-EC41B2D4E084}" dt="2024-10-08T12:46:04.829" v="50" actId="20577"/>
        <pc:sldMkLst>
          <pc:docMk/>
          <pc:sldMk cId="3273496809" sldId="262"/>
        </pc:sldMkLst>
        <pc:spChg chg="mod">
          <ac:chgData name="Fabio Castilha" userId="1849355d5f1e4073" providerId="LiveId" clId="{220304F3-8F12-4E83-A9F0-EC41B2D4E084}" dt="2024-10-08T12:46:04.829" v="50" actId="20577"/>
          <ac:spMkLst>
            <pc:docMk/>
            <pc:sldMk cId="3273496809" sldId="262"/>
            <ac:spMk id="2" creationId="{DA37E2EC-0F56-4421-B2C5-767B1E570302}"/>
          </ac:spMkLst>
        </pc:spChg>
        <pc:picChg chg="del">
          <ac:chgData name="Fabio Castilha" userId="1849355d5f1e4073" providerId="LiveId" clId="{220304F3-8F12-4E83-A9F0-EC41B2D4E084}" dt="2024-10-08T12:45:12.675" v="30" actId="478"/>
          <ac:picMkLst>
            <pc:docMk/>
            <pc:sldMk cId="3273496809" sldId="262"/>
            <ac:picMk id="3" creationId="{BF709E8A-B7D3-7EC2-AA21-9BAC3B9120EB}"/>
          </ac:picMkLst>
        </pc:picChg>
        <pc:picChg chg="add mod">
          <ac:chgData name="Fabio Castilha" userId="1849355d5f1e4073" providerId="LiveId" clId="{220304F3-8F12-4E83-A9F0-EC41B2D4E084}" dt="2024-10-08T12:45:13.972" v="31"/>
          <ac:picMkLst>
            <pc:docMk/>
            <pc:sldMk cId="3273496809" sldId="262"/>
            <ac:picMk id="5" creationId="{CD02AE73-A157-9B48-2CBE-4DD54CCEE9B2}"/>
          </ac:picMkLst>
        </pc:picChg>
      </pc:sldChg>
      <pc:sldChg chg="addSp delSp modSp">
        <pc:chgData name="Fabio Castilha" userId="1849355d5f1e4073" providerId="LiveId" clId="{220304F3-8F12-4E83-A9F0-EC41B2D4E084}" dt="2024-10-08T12:45:18.097" v="33"/>
        <pc:sldMkLst>
          <pc:docMk/>
          <pc:sldMk cId="41979181" sldId="263"/>
        </pc:sldMkLst>
        <pc:picChg chg="del">
          <ac:chgData name="Fabio Castilha" userId="1849355d5f1e4073" providerId="LiveId" clId="{220304F3-8F12-4E83-A9F0-EC41B2D4E084}" dt="2024-10-08T12:45:16.769" v="32" actId="478"/>
          <ac:picMkLst>
            <pc:docMk/>
            <pc:sldMk cId="41979181" sldId="263"/>
            <ac:picMk id="3" creationId="{FB783018-33A7-D9FD-1F40-3C1649F286C1}"/>
          </ac:picMkLst>
        </pc:picChg>
        <pc:picChg chg="add mod">
          <ac:chgData name="Fabio Castilha" userId="1849355d5f1e4073" providerId="LiveId" clId="{220304F3-8F12-4E83-A9F0-EC41B2D4E084}" dt="2024-10-08T12:45:18.097" v="33"/>
          <ac:picMkLst>
            <pc:docMk/>
            <pc:sldMk cId="41979181" sldId="263"/>
            <ac:picMk id="5" creationId="{7EFF17B5-5CE2-EB25-4117-8260A08496E2}"/>
          </ac:picMkLst>
        </pc:picChg>
      </pc:sldChg>
      <pc:sldChg chg="addSp delSp modSp">
        <pc:chgData name="Fabio Castilha" userId="1849355d5f1e4073" providerId="LiveId" clId="{220304F3-8F12-4E83-A9F0-EC41B2D4E084}" dt="2024-10-08T12:45:21.956" v="35"/>
        <pc:sldMkLst>
          <pc:docMk/>
          <pc:sldMk cId="206185028" sldId="265"/>
        </pc:sldMkLst>
        <pc:picChg chg="del">
          <ac:chgData name="Fabio Castilha" userId="1849355d5f1e4073" providerId="LiveId" clId="{220304F3-8F12-4E83-A9F0-EC41B2D4E084}" dt="2024-10-08T12:45:21.284" v="34" actId="478"/>
          <ac:picMkLst>
            <pc:docMk/>
            <pc:sldMk cId="206185028" sldId="265"/>
            <ac:picMk id="3" creationId="{E1462A5A-D92C-C82B-175E-04DE4300E898}"/>
          </ac:picMkLst>
        </pc:picChg>
        <pc:picChg chg="add mod">
          <ac:chgData name="Fabio Castilha" userId="1849355d5f1e4073" providerId="LiveId" clId="{220304F3-8F12-4E83-A9F0-EC41B2D4E084}" dt="2024-10-08T12:45:21.956" v="35"/>
          <ac:picMkLst>
            <pc:docMk/>
            <pc:sldMk cId="206185028" sldId="265"/>
            <ac:picMk id="5" creationId="{55AAD749-B925-2B73-66D0-078FFCE7776C}"/>
          </ac:picMkLst>
        </pc:picChg>
      </pc:sldChg>
      <pc:sldChg chg="addSp delSp modSp mod">
        <pc:chgData name="Fabio Castilha" userId="1849355d5f1e4073" providerId="LiveId" clId="{220304F3-8F12-4E83-A9F0-EC41B2D4E084}" dt="2024-10-08T12:45:27.443" v="37"/>
        <pc:sldMkLst>
          <pc:docMk/>
          <pc:sldMk cId="2000161091" sldId="266"/>
        </pc:sldMkLst>
        <pc:picChg chg="add mod">
          <ac:chgData name="Fabio Castilha" userId="1849355d5f1e4073" providerId="LiveId" clId="{220304F3-8F12-4E83-A9F0-EC41B2D4E084}" dt="2024-10-08T12:45:27.443" v="37"/>
          <ac:picMkLst>
            <pc:docMk/>
            <pc:sldMk cId="2000161091" sldId="266"/>
            <ac:picMk id="3" creationId="{0168F4BA-6D21-4065-D5E2-B24E6E874591}"/>
          </ac:picMkLst>
        </pc:picChg>
        <pc:picChg chg="del">
          <ac:chgData name="Fabio Castilha" userId="1849355d5f1e4073" providerId="LiveId" clId="{220304F3-8F12-4E83-A9F0-EC41B2D4E084}" dt="2024-10-08T12:45:25.333" v="36" actId="478"/>
          <ac:picMkLst>
            <pc:docMk/>
            <pc:sldMk cId="2000161091" sldId="266"/>
            <ac:picMk id="5" creationId="{A5652640-AC94-6BF9-D9A0-37DAD0740585}"/>
          </ac:picMkLst>
        </pc:picChg>
        <pc:picChg chg="mod">
          <ac:chgData name="Fabio Castilha" userId="1849355d5f1e4073" providerId="LiveId" clId="{220304F3-8F12-4E83-A9F0-EC41B2D4E084}" dt="2024-09-23T17:38:30.402" v="17" actId="1076"/>
          <ac:picMkLst>
            <pc:docMk/>
            <pc:sldMk cId="2000161091" sldId="266"/>
            <ac:picMk id="11" creationId="{E03F505F-29F2-8F9B-C707-60FE68407580}"/>
          </ac:picMkLst>
        </pc:picChg>
        <pc:picChg chg="del">
          <ac:chgData name="Fabio Castilha" userId="1849355d5f1e4073" providerId="LiveId" clId="{220304F3-8F12-4E83-A9F0-EC41B2D4E084}" dt="2024-09-23T17:38:21.862" v="14" actId="478"/>
          <ac:picMkLst>
            <pc:docMk/>
            <pc:sldMk cId="2000161091" sldId="266"/>
            <ac:picMk id="1026" creationId="{4D7B1000-13D6-3557-C9AE-AB6D36CAAFE7}"/>
          </ac:picMkLst>
        </pc:picChg>
        <pc:picChg chg="add del">
          <ac:chgData name="Fabio Castilha" userId="1849355d5f1e4073" providerId="LiveId" clId="{220304F3-8F12-4E83-A9F0-EC41B2D4E084}" dt="2024-09-23T17:37:44.146" v="11" actId="478"/>
          <ac:picMkLst>
            <pc:docMk/>
            <pc:sldMk cId="2000161091" sldId="266"/>
            <ac:picMk id="2050" creationId="{1EB7F35F-F3BE-AA48-A2CB-69D848C35187}"/>
          </ac:picMkLst>
        </pc:picChg>
        <pc:picChg chg="add mod">
          <ac:chgData name="Fabio Castilha" userId="1849355d5f1e4073" providerId="LiveId" clId="{220304F3-8F12-4E83-A9F0-EC41B2D4E084}" dt="2024-09-23T17:38:27.826" v="16" actId="1076"/>
          <ac:picMkLst>
            <pc:docMk/>
            <pc:sldMk cId="2000161091" sldId="266"/>
            <ac:picMk id="2052" creationId="{F71E07D2-E105-FCD3-C86F-909BFF49B2D2}"/>
          </ac:picMkLst>
        </pc:picChg>
      </pc:sldChg>
      <pc:sldChg chg="add">
        <pc:chgData name="Fabio Castilha" userId="1849355d5f1e4073" providerId="LiveId" clId="{220304F3-8F12-4E83-A9F0-EC41B2D4E084}" dt="2024-10-08T12:45:59.173" v="38" actId="2890"/>
        <pc:sldMkLst>
          <pc:docMk/>
          <pc:sldMk cId="3695851939" sldId="26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51F415-7BDF-2192-8AD5-1B5C5B51E0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0994A05-AB32-E544-856F-120AC10212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8DC4D99-CBC8-1889-A945-D59B9D98B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1A3A5-E79F-4482-94D8-0D349453D7B0}" type="datetimeFigureOut">
              <a:rPr lang="pt-BR" smtClean="0"/>
              <a:t>08/10/2024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2C16BA3-9020-CBA0-7B69-BE69D9B48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5A1BDA3-2C97-8052-B5DC-A80B19653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1351C-A9C4-4AAD-BF92-96A85A9CC05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7376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998FDA6-0E9F-2D62-2F28-488AC8370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1A5086F0-7B6F-797A-A298-32F5E629F0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D1E99CC-19D6-D370-FC4F-916CD00925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1A3A5-E79F-4482-94D8-0D349453D7B0}" type="datetimeFigureOut">
              <a:rPr lang="pt-BR" smtClean="0"/>
              <a:t>08/10/2024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C800156-7FD2-4372-82A7-74FAF0CFE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E37D429-0B5C-7955-BF5D-3746E7D60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1351C-A9C4-4AAD-BF92-96A85A9CC05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4699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A90291E-BEF8-0267-2297-74212E1938C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3E638665-5263-577C-7422-8DB1512FF8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1772B5C-D969-A10D-D994-88B233B0C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1A3A5-E79F-4482-94D8-0D349453D7B0}" type="datetimeFigureOut">
              <a:rPr lang="pt-BR" smtClean="0"/>
              <a:t>08/10/2024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F3C7FDB-A49E-234F-5CB4-728E4BC459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02E4A39-AF7D-849E-74B2-8E26619C5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1351C-A9C4-4AAD-BF92-96A85A9CC05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75726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C9AD91-C27F-7A62-05E8-7472BECA3D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4834567-A418-226F-A01A-F668EB0AEA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082EDFE-3EC7-29FC-875A-6C213ED8C4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1A3A5-E79F-4482-94D8-0D349453D7B0}" type="datetimeFigureOut">
              <a:rPr lang="pt-BR" smtClean="0"/>
              <a:t>08/10/2024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2DF5381-144F-42E6-565D-032123DC66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A63A9CE-49B1-9C58-F911-5930500E64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1351C-A9C4-4AAD-BF92-96A85A9CC05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2705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C93630-1133-CFFB-09C8-7559755816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A17F769-D7C9-B626-7FDC-3434EB07B9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7D9A40C-420E-5A02-CFFE-7E37461311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1A3A5-E79F-4482-94D8-0D349453D7B0}" type="datetimeFigureOut">
              <a:rPr lang="pt-BR" smtClean="0"/>
              <a:t>08/10/2024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569CA5D-E813-B986-614B-0166569FF0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B5CC8DA-E1C4-2493-B2B4-D5E981972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1351C-A9C4-4AAD-BF92-96A85A9CC05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4837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9D4BDB-DA32-230D-05C2-F233664BB6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A8FFF89-DC7D-C707-2A27-BF5770CF1B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043AF1D0-7C4F-F38D-6D08-A2557C3D31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7BFCF33-F431-787A-28E2-3352D3BF2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1A3A5-E79F-4482-94D8-0D349453D7B0}" type="datetimeFigureOut">
              <a:rPr lang="pt-BR" smtClean="0"/>
              <a:t>08/10/2024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C95E2AE-B4AF-173A-B45B-12A3F93610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98B254E-2A74-D271-BA15-F6975CEF5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1351C-A9C4-4AAD-BF92-96A85A9CC05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6597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8745D3-95CF-E71F-DB6E-811CA6BE50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4820272-C377-68F8-B2C3-A10DE273ED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F1A8C846-2187-6D00-2515-A2207B836D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B770817B-612F-ADC9-2891-D63C469CFC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DDEEB06F-3DE8-0928-296B-A11BB12DAE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5C4921EC-7367-1DA4-2D5A-F253DAC38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1A3A5-E79F-4482-94D8-0D349453D7B0}" type="datetimeFigureOut">
              <a:rPr lang="pt-BR" smtClean="0"/>
              <a:t>08/10/2024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15CE074A-6130-6819-74A1-2477404228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54DC19A7-D7A5-CC89-5F64-0183ADEE8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1351C-A9C4-4AAD-BF92-96A85A9CC05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08374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A30FB62-2B4D-238D-BECE-5F9681064C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D8B7EBF9-684D-8992-F3EA-95CB5B54D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1A3A5-E79F-4482-94D8-0D349453D7B0}" type="datetimeFigureOut">
              <a:rPr lang="pt-BR" smtClean="0"/>
              <a:t>08/10/2024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D0B90458-4C9F-F637-F614-A8E42FD2F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AADE5044-3A43-1402-2C34-54762CCEEF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1351C-A9C4-4AAD-BF92-96A85A9CC05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13569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3518085B-D7BA-3BCC-B8E8-C35ACC672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1A3A5-E79F-4482-94D8-0D349453D7B0}" type="datetimeFigureOut">
              <a:rPr lang="pt-BR" smtClean="0"/>
              <a:t>08/10/2024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A33EF44-2790-A889-8124-F7DCF6F334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1AC9789D-9288-548B-2E57-2030A2D03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1351C-A9C4-4AAD-BF92-96A85A9CC05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0937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726F5E-1AAA-3228-7DE7-7144DC32A5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C5E2464-0BC3-CE31-11BF-7BB92A3DA3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1F2F733A-4B91-EB76-DAC8-08FF2179EF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C0C6B8A-2F6E-A595-748B-22DA3F83A5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1A3A5-E79F-4482-94D8-0D349453D7B0}" type="datetimeFigureOut">
              <a:rPr lang="pt-BR" smtClean="0"/>
              <a:t>08/10/2024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EA6DA79-505C-A418-E91B-1EAE1A8E24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43D8F05-827F-F6DB-55FE-18BF691C73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1351C-A9C4-4AAD-BF92-96A85A9CC05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03456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3A8B2A-DB27-D73B-B858-11399F98C3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68FC8AA3-DE60-E79F-E6B8-6729DAB57A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C75BBE2A-D0D4-AE72-9180-27DADCBB84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7D704A6-4BCF-4F29-4FF2-5DD80E7E90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1A3A5-E79F-4482-94D8-0D349453D7B0}" type="datetimeFigureOut">
              <a:rPr lang="pt-BR" smtClean="0"/>
              <a:t>08/10/2024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2E68770-DFA3-951C-778C-D42AEBD8A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3BEE551-4BC6-B0FA-BC3A-F896A7435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1351C-A9C4-4AAD-BF92-96A85A9CC05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6366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E0E9E455-3403-3630-7718-C8B4D337AC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B14BCDF-5ECB-0C05-831C-9B1213DBE0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9F7F79C-B532-9A25-01E6-E53B7859B5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21A3A5-E79F-4482-94D8-0D349453D7B0}" type="datetimeFigureOut">
              <a:rPr lang="pt-BR" smtClean="0"/>
              <a:t>08/10/2024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2546A86-2336-EA09-91DC-93D104B6D6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EF40054-2512-B500-2DF8-0CC5A14237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61351C-A9C4-4AAD-BF92-96A85A9CC05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2761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1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E08DA71-880D-4302-AD7D-4D71662EF8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97762" y="640080"/>
            <a:ext cx="6251110" cy="356616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/>
            <a:r>
              <a:rPr lang="en-US" sz="5400" kern="1200" dirty="0" err="1">
                <a:latin typeface="+mj-lt"/>
                <a:ea typeface="+mj-ea"/>
                <a:cs typeface="+mj-cs"/>
              </a:rPr>
              <a:t>Título</a:t>
            </a:r>
            <a:r>
              <a:rPr lang="en-US" sz="5400" kern="1200" dirty="0">
                <a:latin typeface="+mj-lt"/>
                <a:ea typeface="+mj-ea"/>
                <a:cs typeface="+mj-cs"/>
              </a:rPr>
              <a:t> do </a:t>
            </a:r>
            <a:r>
              <a:rPr lang="en-US" sz="5400" kern="1200" dirty="0" err="1">
                <a:latin typeface="+mj-lt"/>
                <a:ea typeface="+mj-ea"/>
                <a:cs typeface="+mj-cs"/>
              </a:rPr>
              <a:t>Trabalho</a:t>
            </a:r>
            <a:endParaRPr lang="en-US" sz="5400" kern="1200" dirty="0">
              <a:latin typeface="+mj-lt"/>
              <a:ea typeface="+mj-ea"/>
              <a:cs typeface="+mj-cs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FFED3B7-B9B9-4031-94B5-9693899FDB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97760" y="4636008"/>
            <a:ext cx="6251111" cy="1572768"/>
          </a:xfrm>
        </p:spPr>
        <p:txBody>
          <a:bodyPr vert="horz" lIns="91440" tIns="45720" rIns="91440" bIns="45720" rtlCol="0">
            <a:normAutofit/>
          </a:bodyPr>
          <a:lstStyle/>
          <a:p>
            <a:pPr algn="l"/>
            <a:r>
              <a:rPr lang="en-US" kern="1200">
                <a:latin typeface="+mn-lt"/>
                <a:ea typeface="+mn-ea"/>
                <a:cs typeface="+mn-cs"/>
              </a:rPr>
              <a:t>Autores</a:t>
            </a:r>
          </a:p>
          <a:p>
            <a:pPr algn="l"/>
            <a:br>
              <a:rPr lang="en-US" kern="1200">
                <a:latin typeface="+mn-lt"/>
                <a:ea typeface="+mn-ea"/>
                <a:cs typeface="+mn-cs"/>
              </a:rPr>
            </a:br>
            <a:r>
              <a:rPr lang="en-US" kern="1200">
                <a:latin typeface="+mn-lt"/>
                <a:ea typeface="+mn-ea"/>
                <a:cs typeface="+mn-cs"/>
              </a:rPr>
              <a:t>Instituição</a:t>
            </a:r>
          </a:p>
        </p:txBody>
      </p:sp>
      <p:pic>
        <p:nvPicPr>
          <p:cNvPr id="6" name="Imagem 5" descr="Uma imagem contendo Texto&#10;&#10;Descrição gerada automaticamente">
            <a:extLst>
              <a:ext uri="{FF2B5EF4-FFF2-40B4-BE49-F238E27FC236}">
                <a16:creationId xmlns:a16="http://schemas.microsoft.com/office/drawing/2014/main" id="{625216F5-5693-15D5-B31D-F204F5B09A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213"/>
          <a:stretch/>
        </p:blipFill>
        <p:spPr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24" name="sketchy line">
            <a:extLst>
              <a:ext uri="{FF2B5EF4-FFF2-40B4-BE49-F238E27FC236}">
                <a16:creationId xmlns:a16="http://schemas.microsoft.com/office/drawing/2014/main" id="{F49775AF-8896-43EE-92C6-83497D6DC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12862" y="4409267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563791 w 4243589"/>
              <a:gd name="connsiteY1" fmla="*/ 0 h 18288"/>
              <a:gd name="connsiteX2" fmla="*/ 1042710 w 4243589"/>
              <a:gd name="connsiteY2" fmla="*/ 0 h 18288"/>
              <a:gd name="connsiteX3" fmla="*/ 1564066 w 4243589"/>
              <a:gd name="connsiteY3" fmla="*/ 0 h 18288"/>
              <a:gd name="connsiteX4" fmla="*/ 2212729 w 4243589"/>
              <a:gd name="connsiteY4" fmla="*/ 0 h 18288"/>
              <a:gd name="connsiteX5" fmla="*/ 2776520 w 4243589"/>
              <a:gd name="connsiteY5" fmla="*/ 0 h 18288"/>
              <a:gd name="connsiteX6" fmla="*/ 3297875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637362 w 4243589"/>
              <a:gd name="connsiteY9" fmla="*/ 18288 h 18288"/>
              <a:gd name="connsiteX10" fmla="*/ 3116007 w 4243589"/>
              <a:gd name="connsiteY10" fmla="*/ 18288 h 18288"/>
              <a:gd name="connsiteX11" fmla="*/ 2424908 w 4243589"/>
              <a:gd name="connsiteY11" fmla="*/ 18288 h 18288"/>
              <a:gd name="connsiteX12" fmla="*/ 1861117 w 4243589"/>
              <a:gd name="connsiteY12" fmla="*/ 18288 h 18288"/>
              <a:gd name="connsiteX13" fmla="*/ 1382198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3987" y="7429"/>
                  <a:pt x="4243569" y="10822"/>
                  <a:pt x="4243589" y="18288"/>
                </a:cubicBezTo>
                <a:cubicBezTo>
                  <a:pt x="4112949" y="-2855"/>
                  <a:pt x="3928037" y="1831"/>
                  <a:pt x="3637362" y="18288"/>
                </a:cubicBezTo>
                <a:cubicBezTo>
                  <a:pt x="3346687" y="34745"/>
                  <a:pt x="3254446" y="26669"/>
                  <a:pt x="3116007" y="18288"/>
                </a:cubicBezTo>
                <a:cubicBezTo>
                  <a:pt x="2977569" y="9907"/>
                  <a:pt x="2620228" y="28873"/>
                  <a:pt x="2424908" y="18288"/>
                </a:cubicBezTo>
                <a:cubicBezTo>
                  <a:pt x="2229588" y="7703"/>
                  <a:pt x="2088287" y="-3854"/>
                  <a:pt x="1861117" y="18288"/>
                </a:cubicBezTo>
                <a:cubicBezTo>
                  <a:pt x="1633947" y="40430"/>
                  <a:pt x="1502447" y="-871"/>
                  <a:pt x="1382198" y="18288"/>
                </a:cubicBezTo>
                <a:cubicBezTo>
                  <a:pt x="1261949" y="37447"/>
                  <a:pt x="1045440" y="28353"/>
                  <a:pt x="733535" y="18288"/>
                </a:cubicBezTo>
                <a:cubicBezTo>
                  <a:pt x="421630" y="8223"/>
                  <a:pt x="341257" y="-18359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2703" y="5429"/>
                  <a:pt x="4244410" y="14046"/>
                  <a:pt x="4243589" y="18288"/>
                </a:cubicBezTo>
                <a:cubicBezTo>
                  <a:pt x="4130424" y="-1240"/>
                  <a:pt x="3932803" y="42249"/>
                  <a:pt x="3722234" y="18288"/>
                </a:cubicBezTo>
                <a:cubicBezTo>
                  <a:pt x="3511665" y="-5673"/>
                  <a:pt x="3269903" y="45994"/>
                  <a:pt x="3116007" y="18288"/>
                </a:cubicBezTo>
                <a:cubicBezTo>
                  <a:pt x="2962111" y="-9418"/>
                  <a:pt x="2744280" y="23224"/>
                  <a:pt x="2509780" y="18288"/>
                </a:cubicBezTo>
                <a:cubicBezTo>
                  <a:pt x="2275280" y="13352"/>
                  <a:pt x="2066059" y="43664"/>
                  <a:pt x="1945989" y="18288"/>
                </a:cubicBezTo>
                <a:cubicBezTo>
                  <a:pt x="1825919" y="-7088"/>
                  <a:pt x="1407329" y="12616"/>
                  <a:pt x="1254890" y="18288"/>
                </a:cubicBezTo>
                <a:cubicBezTo>
                  <a:pt x="1102451" y="23960"/>
                  <a:pt x="837950" y="31673"/>
                  <a:pt x="563791" y="18288"/>
                </a:cubicBezTo>
                <a:cubicBezTo>
                  <a:pt x="289632" y="4903"/>
                  <a:pt x="132768" y="7105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478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4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37E2EC-0F56-4421-B2C5-767B1E5703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3531" y="252621"/>
            <a:ext cx="7460974" cy="1325563"/>
          </a:xfrm>
        </p:spPr>
        <p:txBody>
          <a:bodyPr/>
          <a:lstStyle/>
          <a:p>
            <a:pPr algn="ctr"/>
            <a:r>
              <a:rPr lang="pt-BR" dirty="0">
                <a:latin typeface="Arial Rounded MT Bold" panose="020F0704030504030204" pitchFamily="34" charset="0"/>
              </a:rPr>
              <a:t>INTRODUÇÃO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E2D0663B-DBF5-8FAF-A663-307141D071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416147"/>
            <a:ext cx="8915400" cy="3777622"/>
          </a:xfrm>
        </p:spPr>
        <p:txBody>
          <a:bodyPr/>
          <a:lstStyle/>
          <a:p>
            <a:endParaRPr lang="pt-BR" dirty="0"/>
          </a:p>
        </p:txBody>
      </p:sp>
      <p:pic>
        <p:nvPicPr>
          <p:cNvPr id="5" name="Espaço Reservado para Conteúdo 8" descr="Texto, Logotipo&#10;&#10;Descrição gerada automaticamente">
            <a:extLst>
              <a:ext uri="{FF2B5EF4-FFF2-40B4-BE49-F238E27FC236}">
                <a16:creationId xmlns:a16="http://schemas.microsoft.com/office/drawing/2014/main" id="{CD02AE73-A157-9B48-2CBE-4DD54CCEE9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660" y="252621"/>
            <a:ext cx="1041349" cy="1325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34968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37E2EC-0F56-4421-B2C5-767B1E5703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3531" y="252621"/>
            <a:ext cx="7460974" cy="1325563"/>
          </a:xfrm>
        </p:spPr>
        <p:txBody>
          <a:bodyPr/>
          <a:lstStyle/>
          <a:p>
            <a:pPr algn="ctr"/>
            <a:r>
              <a:rPr lang="pt-BR" dirty="0">
                <a:latin typeface="Arial Rounded MT Bold" panose="020F0704030504030204" pitchFamily="34" charset="0"/>
              </a:rPr>
              <a:t>METODOLOGIA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E2D0663B-DBF5-8FAF-A663-307141D071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416147"/>
            <a:ext cx="8915400" cy="3777622"/>
          </a:xfrm>
        </p:spPr>
        <p:txBody>
          <a:bodyPr/>
          <a:lstStyle/>
          <a:p>
            <a:endParaRPr lang="pt-BR" dirty="0"/>
          </a:p>
        </p:txBody>
      </p:sp>
      <p:pic>
        <p:nvPicPr>
          <p:cNvPr id="5" name="Espaço Reservado para Conteúdo 8" descr="Texto, Logotipo&#10;&#10;Descrição gerada automaticamente">
            <a:extLst>
              <a:ext uri="{FF2B5EF4-FFF2-40B4-BE49-F238E27FC236}">
                <a16:creationId xmlns:a16="http://schemas.microsoft.com/office/drawing/2014/main" id="{CD02AE73-A157-9B48-2CBE-4DD54CCEE9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660" y="252621"/>
            <a:ext cx="1041349" cy="1325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58519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37E2EC-0F56-4421-B2C5-767B1E5703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3531" y="252621"/>
            <a:ext cx="7460974" cy="1325563"/>
          </a:xfrm>
        </p:spPr>
        <p:txBody>
          <a:bodyPr/>
          <a:lstStyle/>
          <a:p>
            <a:pPr algn="ctr"/>
            <a:r>
              <a:rPr lang="pt-BR" dirty="0">
                <a:latin typeface="Arial Rounded MT Bold" panose="020F0704030504030204" pitchFamily="34" charset="0"/>
              </a:rPr>
              <a:t>RESULTADOS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E2D0663B-DBF5-8FAF-A663-307141D071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416147"/>
            <a:ext cx="8915400" cy="3777622"/>
          </a:xfrm>
        </p:spPr>
        <p:txBody>
          <a:bodyPr/>
          <a:lstStyle/>
          <a:p>
            <a:endParaRPr lang="pt-BR" dirty="0"/>
          </a:p>
        </p:txBody>
      </p:sp>
      <p:pic>
        <p:nvPicPr>
          <p:cNvPr id="5" name="Espaço Reservado para Conteúdo 8" descr="Texto, Logotipo&#10;&#10;Descrição gerada automaticamente">
            <a:extLst>
              <a:ext uri="{FF2B5EF4-FFF2-40B4-BE49-F238E27FC236}">
                <a16:creationId xmlns:a16="http://schemas.microsoft.com/office/drawing/2014/main" id="{7EFF17B5-5CE2-EB25-4117-8260A08496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660" y="252621"/>
            <a:ext cx="1041349" cy="1325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791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37E2EC-0F56-4421-B2C5-767B1E5703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3531" y="252621"/>
            <a:ext cx="7460974" cy="1325563"/>
          </a:xfrm>
        </p:spPr>
        <p:txBody>
          <a:bodyPr/>
          <a:lstStyle/>
          <a:p>
            <a:pPr algn="ctr"/>
            <a:r>
              <a:rPr lang="pt-BR" dirty="0">
                <a:latin typeface="Arial Rounded MT Bold" panose="020F0704030504030204" pitchFamily="34" charset="0"/>
              </a:rPr>
              <a:t>CONCLUSÃO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E2D0663B-DBF5-8FAF-A663-307141D071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416147"/>
            <a:ext cx="8915400" cy="3777622"/>
          </a:xfrm>
        </p:spPr>
        <p:txBody>
          <a:bodyPr/>
          <a:lstStyle/>
          <a:p>
            <a:endParaRPr lang="pt-BR" dirty="0"/>
          </a:p>
        </p:txBody>
      </p:sp>
      <p:pic>
        <p:nvPicPr>
          <p:cNvPr id="5" name="Espaço Reservado para Conteúdo 8" descr="Texto, Logotipo&#10;&#10;Descrição gerada automaticamente">
            <a:extLst>
              <a:ext uri="{FF2B5EF4-FFF2-40B4-BE49-F238E27FC236}">
                <a16:creationId xmlns:a16="http://schemas.microsoft.com/office/drawing/2014/main" id="{55AAD749-B925-2B73-66D0-078FFCE777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660" y="252621"/>
            <a:ext cx="1041349" cy="1325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1850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37E2EC-0F56-4421-B2C5-767B1E5703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3531" y="252621"/>
            <a:ext cx="7460974" cy="1325563"/>
          </a:xfrm>
        </p:spPr>
        <p:txBody>
          <a:bodyPr/>
          <a:lstStyle/>
          <a:p>
            <a:pPr algn="ctr"/>
            <a:r>
              <a:rPr lang="pt-BR" dirty="0">
                <a:latin typeface="Arial Rounded MT Bold" panose="020F0704030504030204" pitchFamily="34" charset="0"/>
              </a:rPr>
              <a:t>REFERÊNCIAS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E2D0663B-DBF5-8FAF-A663-307141D071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416147"/>
            <a:ext cx="8915400" cy="3777622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8198F484-C591-B863-9991-12935B380E6F}"/>
              </a:ext>
            </a:extLst>
          </p:cNvPr>
          <p:cNvSpPr txBox="1">
            <a:spLocks/>
          </p:cNvSpPr>
          <p:nvPr/>
        </p:nvSpPr>
        <p:spPr>
          <a:xfrm>
            <a:off x="5246935" y="5118846"/>
            <a:ext cx="2425149" cy="4616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000" dirty="0">
                <a:latin typeface="Arial Rounded MT Bold" panose="020F0704030504030204" pitchFamily="34" charset="0"/>
              </a:rPr>
              <a:t>CHANCELA:</a:t>
            </a:r>
          </a:p>
        </p:txBody>
      </p:sp>
      <p:pic>
        <p:nvPicPr>
          <p:cNvPr id="11" name="Imagem 10">
            <a:extLst>
              <a:ext uri="{FF2B5EF4-FFF2-40B4-BE49-F238E27FC236}">
                <a16:creationId xmlns:a16="http://schemas.microsoft.com/office/drawing/2014/main" id="{E03F505F-29F2-8F9B-C707-60FE684075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4614" y="5521054"/>
            <a:ext cx="700641" cy="1084325"/>
          </a:xfrm>
          <a:prstGeom prst="rect">
            <a:avLst/>
          </a:prstGeom>
        </p:spPr>
      </p:pic>
      <p:pic>
        <p:nvPicPr>
          <p:cNvPr id="2052" name="Picture 4" descr="Revista IF Assis Chateaubriand">
            <a:extLst>
              <a:ext uri="{FF2B5EF4-FFF2-40B4-BE49-F238E27FC236}">
                <a16:creationId xmlns:a16="http://schemas.microsoft.com/office/drawing/2014/main" id="{F71E07D2-E105-FCD3-C86F-909BFF49B2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4615" y="5349690"/>
            <a:ext cx="3048000" cy="1257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Espaço Reservado para Conteúdo 8" descr="Texto, Logotipo&#10;&#10;Descrição gerada automaticamente">
            <a:extLst>
              <a:ext uri="{FF2B5EF4-FFF2-40B4-BE49-F238E27FC236}">
                <a16:creationId xmlns:a16="http://schemas.microsoft.com/office/drawing/2014/main" id="{0168F4BA-6D21-4065-D5E2-B24E6E87459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660" y="252621"/>
            <a:ext cx="1041349" cy="1325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016109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</TotalTime>
  <Words>13</Words>
  <Application>Microsoft Office PowerPoint</Application>
  <PresentationFormat>Widescreen</PresentationFormat>
  <Paragraphs>9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Arial Rounded MT Bold</vt:lpstr>
      <vt:lpstr>Tema do Office</vt:lpstr>
      <vt:lpstr>Título do Trabalho</vt:lpstr>
      <vt:lpstr>INTRODUÇÃO</vt:lpstr>
      <vt:lpstr>METODOLOGIA</vt:lpstr>
      <vt:lpstr>RESULTADOS</vt:lpstr>
      <vt:lpstr>CONCLUSÃO</vt:lpstr>
      <vt:lpstr>REFERÊNCIAS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do Trabalho</dc:title>
  <dc:creator>Usuario</dc:creator>
  <cp:lastModifiedBy>Fabio Castilha</cp:lastModifiedBy>
  <cp:revision>9</cp:revision>
  <dcterms:created xsi:type="dcterms:W3CDTF">2019-10-03T11:56:53Z</dcterms:created>
  <dcterms:modified xsi:type="dcterms:W3CDTF">2024-10-08T12:46:09Z</dcterms:modified>
</cp:coreProperties>
</file>